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11348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Горчак ползучий (розовый) – </a:t>
            </a:r>
            <a:r>
              <a:rPr lang="vi-V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Acroptilon repens DC</a:t>
            </a:r>
            <a:endParaRPr lang="ru-RU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карантинный сорняк!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08394" y="1518557"/>
            <a:ext cx="8552969" cy="533944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Горчак ползучий (Acroptilon repens DC.) – многолетнее растение семейства Астровых, имеющее репутацию крайне опасного сорняка. В России горчак относится к группе карантинных объектов, за распространением которых установлен особый контроль. Распространяется сорняк, как правило, вместе с засоренным зерном, соломой, сеном, шротом или вместе с транспортными средствами и оборудованием. Встречается преимущественно в южных и юго-восточных областях страны, чаще всего в степной полосе.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Размножается он как семенами, так и вегетативно – посредством развития корневищ и корневой поросли.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Обычно растение достигает в высоту до 75 см. Его ветвистые стебли с многочисленными продолговатыми листьями венчают темно-розовые цветочные корзинки, распускающиеся в июле и цветущие до августа. Произрастает горчак, как на пахотных угодьях, в садах, огородах и виноградниках, так и на необрабатываемых площадях: пустырях, лугах, пастбищах, у автомагистралей и грунтовых дорог, вдоль железнодорожных путей.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Горчак ползучий, по своей потенциальной способности причинять вред, занимает доминирующее положение, снижая урожай всех без исключения сельскохозяйственных культур. Основная причина высоких потерь сельскохозяйственной продукции – острая борьба культурных растений с горчаком за влагу и питательные вещества, при этом степень вредоносности определяется уровнем засоренности посевов.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Растения горчака ползучего ядовиты и, в случае его поедания, вызывают отравления многих видов животных, а примесь его в зерне, зеленой массе, сене или соломе значительно снижает качество продукции.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Горчак ползучий чрезвычайно вредоносен. Урожайность культур на сильно засоренных участках снижается на 50 - 70 %.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Кроме того, токсические выделения прорастающих семян горчака и его корневой системы, так называемое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аллелопатическое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угнетают рост и развитие культурных растений, снижают полевую всхожесть и энергию прорастания высеянных семян.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Бороться с вредным карантинным сорняком чрезвычайно сложно. Уничтожение надземной части и части корней при вспашке не дают результата. Корни, расположенные глубоко в земле, дают новую жизнь карантинному сорняку.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 профилактическому средству борьбы с горчаком ползучим относится тщательный фитосанитарный контроль посевного материала. Если обнаружены заросли горчака, их необходимо полностью скосить до начала цветения. Чтобы полностью победить горчак ползучий, дополнительно необходимо применять гербициды.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обнаружении Горчака ползучего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17395"/>
            <a:ext cx="2700665" cy="17717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6C153C-4838-0823-6CFF-3556B863D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8" y="2157114"/>
            <a:ext cx="3454596" cy="31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420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17</cp:revision>
  <dcterms:created xsi:type="dcterms:W3CDTF">2019-09-10T11:55:47Z</dcterms:created>
  <dcterms:modified xsi:type="dcterms:W3CDTF">2025-08-22T12:14:34Z</dcterms:modified>
</cp:coreProperties>
</file>