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BA92F72-DA54-4811-8215-69C50226336A}" type="datetimeFigureOut">
              <a:rPr lang="ru-RU" smtClean="0">
                <a:solidFill>
                  <a:prstClr val="white"/>
                </a:solidFill>
              </a:rPr>
              <a:pPr/>
              <a:t>15.09.2020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5C362EB-5EFA-456B-B40D-4B3F2A778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51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2F72-DA54-4811-8215-69C50226336A}" type="datetimeFigureOut">
              <a:rPr lang="ru-RU" smtClean="0">
                <a:solidFill>
                  <a:prstClr val="white"/>
                </a:solidFill>
              </a:rPr>
              <a:pPr/>
              <a:t>15.09.2020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62EB-5EFA-456B-B40D-4B3F2A7788F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31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2F72-DA54-4811-8215-69C50226336A}" type="datetimeFigureOut">
              <a:rPr lang="ru-RU" smtClean="0">
                <a:solidFill>
                  <a:prstClr val="white"/>
                </a:solidFill>
              </a:rPr>
              <a:pPr/>
              <a:t>15.09.2020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62EB-5EFA-456B-B40D-4B3F2A7788F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61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CBA92F72-DA54-4811-8215-69C50226336A}" type="datetimeFigureOut">
              <a:rPr lang="ru-RU" smtClean="0">
                <a:solidFill>
                  <a:prstClr val="white"/>
                </a:solidFill>
              </a:rPr>
              <a:pPr/>
              <a:t>15.09.2020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62EB-5EFA-456B-B40D-4B3F2A7788F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45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CBA92F72-DA54-4811-8215-69C50226336A}" type="datetimeFigureOut">
              <a:rPr lang="ru-RU" smtClean="0">
                <a:solidFill>
                  <a:prstClr val="white"/>
                </a:solidFill>
              </a:rPr>
              <a:pPr/>
              <a:t>15.09.2020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D5C362EB-5EFA-456B-B40D-4B3F2A7788F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0446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CBA92F72-DA54-4811-8215-69C50226336A}" type="datetimeFigureOut">
              <a:rPr lang="ru-RU" smtClean="0">
                <a:solidFill>
                  <a:prstClr val="white"/>
                </a:solidFill>
              </a:rPr>
              <a:pPr/>
              <a:t>15.09.2020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D5C362EB-5EFA-456B-B40D-4B3F2A7788F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97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CBA92F72-DA54-4811-8215-69C50226336A}" type="datetimeFigureOut">
              <a:rPr lang="ru-RU" smtClean="0">
                <a:solidFill>
                  <a:prstClr val="white"/>
                </a:solidFill>
              </a:rPr>
              <a:pPr/>
              <a:t>15.09.2020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D5C362EB-5EFA-456B-B40D-4B3F2A7788F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54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2F72-DA54-4811-8215-69C50226336A}" type="datetimeFigureOut">
              <a:rPr lang="ru-RU" smtClean="0">
                <a:solidFill>
                  <a:prstClr val="white"/>
                </a:solidFill>
              </a:rPr>
              <a:pPr/>
              <a:t>15.09.2020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62EB-5EFA-456B-B40D-4B3F2A7788F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48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CBA92F72-DA54-4811-8215-69C50226336A}" type="datetimeFigureOut">
              <a:rPr lang="ru-RU" smtClean="0">
                <a:solidFill>
                  <a:prstClr val="white"/>
                </a:solidFill>
              </a:rPr>
              <a:pPr/>
              <a:t>15.09.2020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D5C362EB-5EFA-456B-B40D-4B3F2A7788F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84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CBA92F72-DA54-4811-8215-69C50226336A}" type="datetimeFigureOut">
              <a:rPr lang="ru-RU" smtClean="0">
                <a:solidFill>
                  <a:prstClr val="white"/>
                </a:solidFill>
              </a:rPr>
              <a:pPr/>
              <a:t>15.09.2020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D5C362EB-5EFA-456B-B40D-4B3F2A7788F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42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CBA92F72-DA54-4811-8215-69C50226336A}" type="datetimeFigureOut">
              <a:rPr lang="ru-RU" smtClean="0">
                <a:solidFill>
                  <a:prstClr val="white"/>
                </a:solidFill>
              </a:rPr>
              <a:pPr/>
              <a:t>15.09.2020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D5C362EB-5EFA-456B-B40D-4B3F2A7788F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6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BA92F72-DA54-4811-8215-69C50226336A}" type="datetimeFigureOut">
              <a:rPr lang="ru-RU" smtClean="0">
                <a:solidFill>
                  <a:prstClr val="white"/>
                </a:solidFill>
              </a:rPr>
              <a:pPr/>
              <a:t>15.09.2020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5C362EB-5EFA-456B-B40D-4B3F2A7788F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931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5">
                <a:lumMod val="40000"/>
                <a:lumOff val="6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maloivanovka.ru/tinybrowser/images/foto-dlya-novos/_malaya-ivano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9" y="3560187"/>
            <a:ext cx="6552728" cy="308178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3552" y="2276872"/>
            <a:ext cx="8208912" cy="1752600"/>
          </a:xfrm>
          <a:noFill/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>Проект благоустройства территории Малоивановского сельского поселения</a:t>
            </a:r>
          </a:p>
        </p:txBody>
      </p:sp>
      <p:pic>
        <p:nvPicPr>
          <p:cNvPr id="8198" name="Picture 6" descr="http://s2.fotokto.ru/photo/full/403/4039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7984728" y="-15293080"/>
            <a:ext cx="11430000" cy="6029326"/>
          </a:xfrm>
          <a:prstGeom prst="rect">
            <a:avLst/>
          </a:prstGeom>
          <a:noFill/>
        </p:spPr>
      </p:pic>
      <p:pic>
        <p:nvPicPr>
          <p:cNvPr id="48132" name="Picture 4" descr="http://www.maloivanovka.ru/tinybrowser/images/_new/ger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2353" y="260648"/>
            <a:ext cx="1333407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73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9936" y="1340768"/>
            <a:ext cx="3384376" cy="3257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7768" y="1882808"/>
            <a:ext cx="3600400" cy="2266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Малая Ивановка\Малая ивановка29.11.2019 - 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4" y="175534"/>
            <a:ext cx="6408712" cy="645203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9840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9936" y="1340768"/>
            <a:ext cx="4690864" cy="3257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7768" y="1882808"/>
            <a:ext cx="3600400" cy="2266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6322" name="Picture 2" descr="C:\Users\USER\Desktop\Малая Ивановка\Малая Ивановка 28.11.2019 - 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404664"/>
            <a:ext cx="8424936" cy="6048673"/>
          </a:xfrm>
          <a:prstGeom prst="rect">
            <a:avLst/>
          </a:prstGeom>
          <a:noFill/>
        </p:spPr>
      </p:pic>
      <p:pic>
        <p:nvPicPr>
          <p:cNvPr id="56323" name="Picture 3" descr="C:\Users\USER\Desktop\Малая Ивановка\Малая Ивановка 28.11.2019 - 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893" y="2132856"/>
            <a:ext cx="3104378" cy="2304256"/>
          </a:xfrm>
          <a:prstGeom prst="rect">
            <a:avLst/>
          </a:prstGeom>
          <a:noFill/>
        </p:spPr>
      </p:pic>
      <p:pic>
        <p:nvPicPr>
          <p:cNvPr id="56324" name="Picture 4" descr="C:\Users\USER\Desktop\Малая Ивановка\Малая Ивановка 28.11.2019 - 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637" y="2348881"/>
            <a:ext cx="1901628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45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9936" y="1340768"/>
            <a:ext cx="4690864" cy="3257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7768" y="1882808"/>
            <a:ext cx="3600400" cy="2266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7347" name="Picture 3" descr="C:\Users\USER\Desktop\Малая Ивановка\Малая Ивановка 28.11.2019 - 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332656"/>
            <a:ext cx="8444918" cy="61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0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3952" y="1556792"/>
            <a:ext cx="4690864" cy="3257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1784" y="2098832"/>
            <a:ext cx="3600400" cy="2266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8370" name="Picture 2" descr="C:\Users\USER\Desktop\Малая Ивановка\Малая Ивановка 28.11.2019 - 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620689"/>
            <a:ext cx="8640960" cy="6013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22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9936" y="1340768"/>
            <a:ext cx="4690864" cy="3257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7768" y="1882808"/>
            <a:ext cx="3600400" cy="2266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9154" name="Picture 2" descr="C:\Users\USER\Desktop\Малая Ивановка\Малая Ивановка 28.11.2019 - 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430808"/>
            <a:ext cx="8208912" cy="616654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5620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9936" y="1340768"/>
            <a:ext cx="4690864" cy="3257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7768" y="1882808"/>
            <a:ext cx="3600400" cy="2266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0178" name="Picture 2" descr="C:\Users\USER\Desktop\Малая Ивановка\Малая Ивановка 28.11.2019 - 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404664"/>
            <a:ext cx="8280920" cy="61926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42214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9936" y="1340768"/>
            <a:ext cx="4690864" cy="3257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7768" y="1882808"/>
            <a:ext cx="3600400" cy="2266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9154" name="Picture 2" descr="C:\Users\USER\Desktop\Малая Ивановка\Малая Ивановка 28.11.2019 - 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430808"/>
            <a:ext cx="8208912" cy="616654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1819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9936" y="1340768"/>
            <a:ext cx="4690864" cy="3257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7768" y="1882808"/>
            <a:ext cx="3600400" cy="2266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02" name="Picture 2" descr="C:\Users\USER\Desktop\Малая Ивановка\Малая Ивановка 28.11.2019 - 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404664"/>
            <a:ext cx="8311956" cy="60486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1413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9936" y="1340768"/>
            <a:ext cx="4690864" cy="3257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7768" y="1882808"/>
            <a:ext cx="3600400" cy="2266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2226" name="Picture 2" descr="C:\Users\USER\Desktop\Малая Ивановка\Малая Ивановка 28.11.2019 - 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9" y="260648"/>
            <a:ext cx="8118493" cy="625479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5787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9936" y="1340768"/>
            <a:ext cx="4690864" cy="3257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7768" y="1882808"/>
            <a:ext cx="3600400" cy="2266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4274" name="Picture 2" descr="C:\Users\USER\Desktop\Малая Ивановка\Малая Ивановка 28.11.2019 - 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332656"/>
            <a:ext cx="7920880" cy="61926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7025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9936" y="1340768"/>
            <a:ext cx="4690864" cy="3257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7768" y="1882808"/>
            <a:ext cx="3600400" cy="2266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5298" name="Picture 2" descr="C:\Users\USER\Desktop\Малая Ивановка\Малая Ивановка 28.11.2019 - 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287760"/>
            <a:ext cx="8064896" cy="63095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9586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9936" y="1340768"/>
            <a:ext cx="3384376" cy="3257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7768" y="1882808"/>
            <a:ext cx="3600400" cy="2266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Малая Ивановка\Малая ивановка29.11.2019 - 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4" y="188641"/>
            <a:ext cx="6480720" cy="65373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1141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Произвольный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Виктория</cp:lastModifiedBy>
  <cp:revision>2</cp:revision>
  <dcterms:created xsi:type="dcterms:W3CDTF">2020-02-13T11:20:20Z</dcterms:created>
  <dcterms:modified xsi:type="dcterms:W3CDTF">2020-09-15T07:45:00Z</dcterms:modified>
</cp:coreProperties>
</file>